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8"/>
  </p:notesMasterIdLst>
  <p:sldIdLst>
    <p:sldId id="256" r:id="rId2"/>
    <p:sldId id="257" r:id="rId3"/>
    <p:sldId id="260" r:id="rId4"/>
    <p:sldId id="258" r:id="rId5"/>
    <p:sldId id="283" r:id="rId6"/>
    <p:sldId id="282" r:id="rId7"/>
    <p:sldId id="279" r:id="rId8"/>
    <p:sldId id="259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27"/>
  </p:normalViewPr>
  <p:slideViewPr>
    <p:cSldViewPr snapToGrid="0" snapToObjects="1">
      <p:cViewPr varScale="1">
        <p:scale>
          <a:sx n="90" d="100"/>
          <a:sy n="90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947CC-FC64-5844-B973-B4916FEF0C9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E121C-2070-AE43-8E87-76CA3104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0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BC32-3B54-2644-816B-1BF37A95DAD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23804A-D27D-894A-AC61-83A866229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console.run.pivotal.i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Pivotal Cloud Foundry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Dominic </a:t>
            </a:r>
            <a:r>
              <a:rPr lang="en-US" dirty="0" err="1" smtClean="0"/>
              <a:t>Tippabattuni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Component: Elastic Runtime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04" y="1685926"/>
            <a:ext cx="6562001" cy="4356100"/>
          </a:xfrm>
        </p:spPr>
      </p:pic>
    </p:spTree>
    <p:extLst>
      <p:ext uri="{BB962C8B-B14F-4D97-AF65-F5344CB8AC3E}">
        <p14:creationId xmlns:p14="http://schemas.microsoft.com/office/powerpoint/2010/main" val="81000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Component: </a:t>
            </a:r>
            <a:r>
              <a:rPr lang="en-US" dirty="0" err="1" smtClean="0"/>
              <a:t>GoRouter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Routes traffic to appropriate component ( control or application calls )</a:t>
            </a:r>
          </a:p>
          <a:p>
            <a:r>
              <a:rPr lang="en-US" sz="2800" dirty="0"/>
              <a:t>P</a:t>
            </a:r>
            <a:r>
              <a:rPr lang="en-US" sz="2800" dirty="0" smtClean="0"/>
              <a:t>eriodically </a:t>
            </a:r>
            <a:r>
              <a:rPr lang="en-US" sz="2800" dirty="0"/>
              <a:t>queries the Diego Bulletin Board System (BBS</a:t>
            </a:r>
            <a:r>
              <a:rPr lang="en-US" sz="2800" dirty="0" smtClean="0"/>
              <a:t>) to update routes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16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Component: Cloud-Controller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Provides REST endpoint for clients to access the system.</a:t>
            </a:r>
          </a:p>
          <a:p>
            <a:r>
              <a:rPr lang="en-US" sz="2800" dirty="0"/>
              <a:t>Maintains the database for org, spaces, services, user roles and more.</a:t>
            </a:r>
          </a:p>
          <a:p>
            <a:r>
              <a:rPr lang="en-US" sz="2800" dirty="0"/>
              <a:t>Interacts with</a:t>
            </a:r>
          </a:p>
          <a:p>
            <a:pPr lvl="1"/>
            <a:r>
              <a:rPr lang="en-US" sz="2800" dirty="0"/>
              <a:t>Diego Auction</a:t>
            </a:r>
          </a:p>
          <a:p>
            <a:pPr lvl="1"/>
            <a:r>
              <a:rPr lang="en-US" sz="2800" dirty="0"/>
              <a:t>Database (CC_DB)</a:t>
            </a:r>
          </a:p>
          <a:p>
            <a:pPr lvl="1"/>
            <a:r>
              <a:rPr lang="en-US" sz="2800" dirty="0" err="1"/>
              <a:t>Blobstore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4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mr-IN" dirty="0" smtClean="0"/>
              <a:t>–</a:t>
            </a:r>
            <a:r>
              <a:rPr lang="en-US" dirty="0" smtClean="0"/>
              <a:t> PCF User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PCF Applications Manager </a:t>
            </a:r>
          </a:p>
          <a:p>
            <a:r>
              <a:rPr lang="en-US" sz="2800" dirty="0"/>
              <a:t>CF CLI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16" y="3633788"/>
            <a:ext cx="3073400" cy="58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6965" y="4446655"/>
            <a:ext cx="314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https://console.run.pivotal.io/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38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PCF - Applications Manager -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Org</a:t>
            </a:r>
          </a:p>
          <a:p>
            <a:r>
              <a:rPr lang="en-US" sz="2800" dirty="0"/>
              <a:t>Spaces</a:t>
            </a:r>
          </a:p>
          <a:p>
            <a:r>
              <a:rPr lang="en-US" sz="2800" dirty="0"/>
              <a:t>Domains</a:t>
            </a:r>
          </a:p>
          <a:p>
            <a:r>
              <a:rPr lang="en-US" sz="2800" dirty="0"/>
              <a:t>Routes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9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cf</a:t>
            </a:r>
            <a:r>
              <a:rPr lang="en-US" dirty="0"/>
              <a:t> </a:t>
            </a:r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33" y="1930400"/>
            <a:ext cx="6855470" cy="4277031"/>
          </a:xfrm>
        </p:spPr>
      </p:pic>
    </p:spTree>
    <p:extLst>
      <p:ext uri="{BB962C8B-B14F-4D97-AF65-F5344CB8AC3E}">
        <p14:creationId xmlns:p14="http://schemas.microsoft.com/office/powerpoint/2010/main" val="99825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Application </a:t>
            </a:r>
            <a:r>
              <a:rPr lang="en-US" dirty="0"/>
              <a:t>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853193"/>
            <a:ext cx="8280400" cy="2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DB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Service Name: attendee-</a:t>
            </a:r>
            <a:r>
              <a:rPr lang="en-US" sz="2800" dirty="0" err="1"/>
              <a:t>mysql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2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Deploy attendee-service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cf</a:t>
            </a:r>
            <a:r>
              <a:rPr lang="en-US" dirty="0"/>
              <a:t> push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“here is my source code</a:t>
            </a:r>
            <a:br>
              <a:rPr lang="en-US" sz="2800" dirty="0"/>
            </a:br>
            <a:r>
              <a:rPr lang="en-US" sz="2800" dirty="0"/>
              <a:t>run it on the cloud for me</a:t>
            </a:r>
            <a:br>
              <a:rPr lang="en-US" sz="2800" dirty="0"/>
            </a:br>
            <a:r>
              <a:rPr lang="en-US" sz="2800" dirty="0" err="1"/>
              <a:t>i</a:t>
            </a:r>
            <a:r>
              <a:rPr lang="en-US" sz="2800" dirty="0"/>
              <a:t> do not care how”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manifest.yml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Provides  consistency and reproducibility</a:t>
            </a:r>
          </a:p>
          <a:p>
            <a:r>
              <a:rPr lang="en-US" sz="2800" dirty="0"/>
              <a:t>Helps automate deploying apps 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3390759"/>
            <a:ext cx="8846388" cy="26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Introduction</a:t>
            </a:r>
          </a:p>
          <a:p>
            <a:r>
              <a:rPr lang="en-US" sz="2400" dirty="0" smtClean="0"/>
              <a:t>PCF Services</a:t>
            </a:r>
          </a:p>
          <a:p>
            <a:r>
              <a:rPr lang="en-US" sz="2400" dirty="0" smtClean="0"/>
              <a:t>PCF Architecture</a:t>
            </a:r>
          </a:p>
          <a:p>
            <a:r>
              <a:rPr lang="en-US" sz="2400" dirty="0" smtClean="0"/>
              <a:t>Demo </a:t>
            </a:r>
            <a:r>
              <a:rPr lang="mr-IN" sz="2400" dirty="0" smtClean="0"/>
              <a:t>–</a:t>
            </a:r>
            <a:r>
              <a:rPr lang="en-US" sz="2400" dirty="0" smtClean="0"/>
              <a:t> Command Line Utility and Application Manager</a:t>
            </a:r>
          </a:p>
          <a:p>
            <a:pPr lvl="1"/>
            <a:r>
              <a:rPr lang="en-US" dirty="0" smtClean="0"/>
              <a:t>Articulate </a:t>
            </a:r>
            <a:r>
              <a:rPr lang="mr-IN" dirty="0" smtClean="0"/>
              <a:t>–</a:t>
            </a:r>
            <a:r>
              <a:rPr lang="en-US" dirty="0" smtClean="0"/>
              <a:t> Reference Application</a:t>
            </a:r>
          </a:p>
          <a:p>
            <a:pPr lvl="1"/>
            <a:r>
              <a:rPr lang="en-US" dirty="0" smtClean="0"/>
              <a:t>Services </a:t>
            </a:r>
          </a:p>
          <a:p>
            <a:pPr lvl="1"/>
            <a:r>
              <a:rPr lang="en-US" dirty="0" smtClean="0"/>
              <a:t>Scaling and HA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cf</a:t>
            </a:r>
            <a:r>
              <a:rPr lang="en-US" dirty="0" smtClean="0"/>
              <a:t> push </a:t>
            </a:r>
            <a:r>
              <a:rPr lang="mr-IN" dirty="0" smtClean="0"/>
              <a:t>–</a:t>
            </a:r>
            <a:r>
              <a:rPr lang="en-US" dirty="0" smtClean="0"/>
              <a:t> overview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065"/>
            <a:ext cx="8398058" cy="4621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48" y="4064181"/>
            <a:ext cx="285630" cy="2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6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cf</a:t>
            </a:r>
            <a:r>
              <a:rPr lang="en-US" dirty="0"/>
              <a:t> </a:t>
            </a:r>
            <a:r>
              <a:rPr lang="en-US" dirty="0" smtClean="0"/>
              <a:t>push </a:t>
            </a:r>
            <a:r>
              <a:rPr lang="mr-IN" dirty="0" smtClean="0"/>
              <a:t>–</a:t>
            </a:r>
            <a:r>
              <a:rPr lang="en-US" dirty="0" smtClean="0"/>
              <a:t> Staging 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75581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</a:t>
            </a:r>
            <a:r>
              <a:rPr lang="en-US" dirty="0" err="1" smtClean="0"/>
              <a:t>cf</a:t>
            </a:r>
            <a:r>
              <a:rPr lang="en-US" dirty="0" smtClean="0"/>
              <a:t> create-user-provided-service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53097"/>
            <a:ext cx="8877301" cy="105584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6537"/>
            <a:ext cx="9207500" cy="113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893431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</a:t>
            </a:r>
            <a:r>
              <a:rPr lang="en-US" sz="2800" dirty="0" err="1" smtClean="0"/>
              <a:t>f</a:t>
            </a:r>
            <a:r>
              <a:rPr lang="en-US" sz="2800" dirty="0" smtClean="0"/>
              <a:t> apps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8199" y="3808357"/>
            <a:ext cx="6213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</a:t>
            </a:r>
            <a:r>
              <a:rPr lang="en-US" sz="2800" dirty="0" err="1" smtClean="0"/>
              <a:t>f</a:t>
            </a:r>
            <a:r>
              <a:rPr lang="en-US" sz="2800" dirty="0" smtClean="0"/>
              <a:t> create-user-provided-service, cups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977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Deploy articulate app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cf</a:t>
            </a:r>
            <a:r>
              <a:rPr lang="en-US" dirty="0" smtClean="0"/>
              <a:t>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9" y="1930400"/>
            <a:ext cx="7554757" cy="3277552"/>
          </a:xfrm>
        </p:spPr>
      </p:pic>
    </p:spTree>
    <p:extLst>
      <p:ext uri="{BB962C8B-B14F-4D97-AF65-F5344CB8AC3E}">
        <p14:creationId xmlns:p14="http://schemas.microsoft.com/office/powerpoint/2010/main" val="204199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Scaling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cf</a:t>
            </a:r>
            <a:r>
              <a:rPr lang="en-US" dirty="0" smtClean="0"/>
              <a:t> scale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26" y="1690688"/>
            <a:ext cx="6795147" cy="4351338"/>
          </a:xfrm>
        </p:spPr>
      </p:pic>
    </p:spTree>
    <p:extLst>
      <p:ext uri="{BB962C8B-B14F-4D97-AF65-F5344CB8AC3E}">
        <p14:creationId xmlns:p14="http://schemas.microsoft.com/office/powerpoint/2010/main" val="8248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Scaling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cf</a:t>
            </a:r>
            <a:r>
              <a:rPr lang="en-US" dirty="0" smtClean="0"/>
              <a:t> scale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095703" cy="3963352"/>
          </a:xfrm>
        </p:spPr>
      </p:pic>
    </p:spTree>
    <p:extLst>
      <p:ext uri="{BB962C8B-B14F-4D97-AF65-F5344CB8AC3E}">
        <p14:creationId xmlns:p14="http://schemas.microsoft.com/office/powerpoint/2010/main" val="5728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1930400"/>
            <a:ext cx="8774749" cy="4332341"/>
          </a:xfrm>
        </p:spPr>
      </p:pic>
    </p:spTree>
    <p:extLst>
      <p:ext uri="{BB962C8B-B14F-4D97-AF65-F5344CB8AC3E}">
        <p14:creationId xmlns:p14="http://schemas.microsoft.com/office/powerpoint/2010/main" val="2305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PCF </a:t>
            </a:r>
            <a:r>
              <a:rPr lang="mr-IN" dirty="0" smtClean="0"/>
              <a:t>–</a:t>
            </a:r>
            <a:r>
              <a:rPr lang="en-US" dirty="0" smtClean="0"/>
              <a:t> Platform-as-a-Service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63718"/>
            <a:ext cx="8596312" cy="3206116"/>
          </a:xfrm>
        </p:spPr>
      </p:pic>
      <p:sp>
        <p:nvSpPr>
          <p:cNvPr id="11" name="TextBox 10"/>
          <p:cNvSpPr txBox="1"/>
          <p:nvPr/>
        </p:nvSpPr>
        <p:spPr>
          <a:xfrm>
            <a:off x="677334" y="1895983"/>
            <a:ext cx="5749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Cloud Foundry Certified Provider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225" y="5957888"/>
            <a:ext cx="7915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Facilitates 12-Factor Application 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69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5" y="1443038"/>
            <a:ext cx="6801711" cy="4900612"/>
          </a:xfrm>
        </p:spPr>
      </p:pic>
    </p:spTree>
    <p:extLst>
      <p:ext uri="{BB962C8B-B14F-4D97-AF65-F5344CB8AC3E}">
        <p14:creationId xmlns:p14="http://schemas.microsoft.com/office/powerpoint/2010/main" val="5074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Cloud Foundry </a:t>
            </a:r>
            <a:r>
              <a:rPr lang="mr-IN" dirty="0" smtClean="0"/>
              <a:t>–</a:t>
            </a:r>
            <a:r>
              <a:rPr lang="en-US" dirty="0" smtClean="0"/>
              <a:t> Core Tenets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752" y="1758156"/>
            <a:ext cx="4602225" cy="4351338"/>
          </a:xfr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867728" y="1690687"/>
            <a:ext cx="4785360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Self-serve platform for developers.</a:t>
            </a:r>
          </a:p>
          <a:p>
            <a:r>
              <a:rPr lang="en-US" dirty="0" smtClean="0"/>
              <a:t>Operationally Robust</a:t>
            </a:r>
          </a:p>
          <a:p>
            <a:r>
              <a:rPr lang="en-US" dirty="0" smtClean="0"/>
              <a:t>IaaS Independent</a:t>
            </a:r>
          </a:p>
        </p:txBody>
      </p:sp>
    </p:spTree>
    <p:extLst>
      <p:ext uri="{BB962C8B-B14F-4D97-AF65-F5344CB8AC3E}">
        <p14:creationId xmlns:p14="http://schemas.microsoft.com/office/powerpoint/2010/main" val="6312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Cloud-Native vs Traditional </a:t>
            </a:r>
            <a:r>
              <a:rPr lang="en-US" dirty="0" err="1" smtClean="0"/>
              <a:t>Appications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180378"/>
              </p:ext>
            </p:extLst>
          </p:nvPr>
        </p:nvGraphicFramePr>
        <p:xfrm>
          <a:off x="677334" y="2206307"/>
          <a:ext cx="882385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1927"/>
                <a:gridCol w="4411927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Cloud-Native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Application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Predictable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Unpredictable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Abstraction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OS Dependent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Over-sized Capacity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Collaborative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Siloed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Automated Scaling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Manual Scaling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</a:t>
                      </a:r>
                      <a:r>
                        <a:rPr lang="en-US" sz="2400" baseline="0" dirty="0" smtClean="0"/>
                        <a:t> Delivery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Waterfall</a:t>
                      </a:r>
                      <a:r>
                        <a:rPr lang="en-US" sz="2400" baseline="0" dirty="0" smtClean="0"/>
                        <a:t> Development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9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PCF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5888"/>
            <a:ext cx="8672513" cy="48720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63" y="856623"/>
            <a:ext cx="1869525" cy="10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PCF Architecture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14231"/>
            <a:ext cx="8809566" cy="5282545"/>
          </a:xfrm>
        </p:spPr>
      </p:pic>
    </p:spTree>
    <p:extLst>
      <p:ext uri="{BB962C8B-B14F-4D97-AF65-F5344CB8AC3E}">
        <p14:creationId xmlns:p14="http://schemas.microsoft.com/office/powerpoint/2010/main" val="213751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1659</TotalTime>
  <Words>261</Words>
  <Application>Microsoft Macintosh PowerPoint</Application>
  <PresentationFormat>Widescreen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Mangal</vt:lpstr>
      <vt:lpstr>Trebuchet MS</vt:lpstr>
      <vt:lpstr>Wingdings 3</vt:lpstr>
      <vt:lpstr>Arial</vt:lpstr>
      <vt:lpstr>Facet</vt:lpstr>
      <vt:lpstr>Pivotal Cloud Foundry</vt:lpstr>
      <vt:lpstr>Contents</vt:lpstr>
      <vt:lpstr>Introduction</vt:lpstr>
      <vt:lpstr>PCF – Platform-as-a-Service</vt:lpstr>
      <vt:lpstr>12 Factors</vt:lpstr>
      <vt:lpstr>Pivotal Cloud Foundry – Core Tenets</vt:lpstr>
      <vt:lpstr>Cloud-Native vs Traditional Appications</vt:lpstr>
      <vt:lpstr>PCF Services</vt:lpstr>
      <vt:lpstr>PCF Architecture</vt:lpstr>
      <vt:lpstr>Component: Elastic Runtime</vt:lpstr>
      <vt:lpstr>Component: GoRouter</vt:lpstr>
      <vt:lpstr>Component: Cloud-Controller </vt:lpstr>
      <vt:lpstr>Demo – PCF User Interfaces</vt:lpstr>
      <vt:lpstr>PCF - Applications Manager - Basics</vt:lpstr>
      <vt:lpstr>cf login</vt:lpstr>
      <vt:lpstr>Reference Application Deployment</vt:lpstr>
      <vt:lpstr>Step 1: Create DB Service</vt:lpstr>
      <vt:lpstr>Step 2: Deploy attendee-service – cf push</vt:lpstr>
      <vt:lpstr>manifest.yml</vt:lpstr>
      <vt:lpstr>cf push – overview </vt:lpstr>
      <vt:lpstr>cf push – Staging Sequence</vt:lpstr>
      <vt:lpstr>Step 3: cf create-user-provided-service</vt:lpstr>
      <vt:lpstr>Step 4: Deploy articulate app – cf push</vt:lpstr>
      <vt:lpstr>Demo: Scaling – cf scale</vt:lpstr>
      <vt:lpstr>Demo: Scaling – cf scale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</dc:title>
  <dc:creator>Dominic Savio</dc:creator>
  <cp:lastModifiedBy>Dominic Savio</cp:lastModifiedBy>
  <cp:revision>48</cp:revision>
  <dcterms:created xsi:type="dcterms:W3CDTF">2018-05-15T01:02:17Z</dcterms:created>
  <dcterms:modified xsi:type="dcterms:W3CDTF">2018-05-16T04:41:34Z</dcterms:modified>
</cp:coreProperties>
</file>